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3" r:id="rId8"/>
    <p:sldId id="261"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369189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371892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364685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64208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213312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34159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103818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34357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64053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259240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29954-BA0D-43E4-BBB8-C143903C01C3}"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4DACF1-67CB-42B8-9ADF-8259EF254E47}" type="slidenum">
              <a:rPr lang="en-US" smtClean="0"/>
              <a:t>‹#›</a:t>
            </a:fld>
            <a:endParaRPr lang="en-US" dirty="0"/>
          </a:p>
        </p:txBody>
      </p:sp>
    </p:spTree>
    <p:extLst>
      <p:ext uri="{BB962C8B-B14F-4D97-AF65-F5344CB8AC3E}">
        <p14:creationId xmlns:p14="http://schemas.microsoft.com/office/powerpoint/2010/main" val="228573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29954-BA0D-43E4-BBB8-C143903C01C3}" type="datetimeFigureOut">
              <a:rPr lang="en-US" smtClean="0"/>
              <a:t>3/17/2014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DACF1-67CB-42B8-9ADF-8259EF254E47}" type="slidenum">
              <a:rPr lang="en-US" smtClean="0"/>
              <a:t>‹#›</a:t>
            </a:fld>
            <a:endParaRPr lang="en-US" dirty="0"/>
          </a:p>
        </p:txBody>
      </p:sp>
    </p:spTree>
    <p:extLst>
      <p:ext uri="{BB962C8B-B14F-4D97-AF65-F5344CB8AC3E}">
        <p14:creationId xmlns:p14="http://schemas.microsoft.com/office/powerpoint/2010/main" val="4323761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89175"/>
          </a:xfrm>
        </p:spPr>
        <p:txBody>
          <a:bodyPr>
            <a:normAutofit fontScale="90000"/>
          </a:bodyPr>
          <a:lstStyle/>
          <a:p>
            <a:r>
              <a:rPr lang="en-US" dirty="0">
                <a:solidFill>
                  <a:srgbClr val="FF0000"/>
                </a:solidFill>
              </a:rPr>
              <a:t/>
            </a:r>
            <a:br>
              <a:rPr lang="en-US" dirty="0">
                <a:solidFill>
                  <a:srgbClr val="FF0000"/>
                </a:solidFill>
              </a:rPr>
            </a:br>
            <a:r>
              <a:rPr lang="en-US" dirty="0" smtClean="0">
                <a:solidFill>
                  <a:srgbClr val="FF0000"/>
                </a:solidFill>
              </a:rPr>
              <a:t>Engage Students with Technology</a:t>
            </a:r>
            <a:br>
              <a:rPr lang="en-US" dirty="0" smtClean="0">
                <a:solidFill>
                  <a:srgbClr val="FF0000"/>
                </a:solidFill>
              </a:rPr>
            </a:br>
            <a:r>
              <a:rPr lang="en-US" sz="3100" dirty="0" smtClean="0">
                <a:solidFill>
                  <a:srgbClr val="FFFF00"/>
                </a:solidFill>
              </a:rPr>
              <a:t>By: Trevor Moore</a:t>
            </a:r>
            <a:br>
              <a:rPr lang="en-US" sz="3100" dirty="0" smtClean="0">
                <a:solidFill>
                  <a:srgbClr val="FFFF00"/>
                </a:solidFill>
              </a:rPr>
            </a:br>
            <a:endParaRPr lang="en-US" sz="3100" dirty="0">
              <a:solidFill>
                <a:srgbClr val="FF0000"/>
              </a:solidFill>
            </a:endParaRPr>
          </a:p>
        </p:txBody>
      </p:sp>
    </p:spTree>
    <p:extLst>
      <p:ext uri="{BB962C8B-B14F-4D97-AF65-F5344CB8AC3E}">
        <p14:creationId xmlns:p14="http://schemas.microsoft.com/office/powerpoint/2010/main" val="519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idx="1"/>
          </p:nvPr>
        </p:nvSpPr>
        <p:spPr/>
        <p:txBody>
          <a:bodyPr/>
          <a:lstStyle/>
          <a:p>
            <a:r>
              <a:rPr lang="en-US" dirty="0" smtClean="0"/>
              <a:t>My overall goal for this project is to get teachers to realize that it is beneficial to integrate the use of technology into their classrooms. </a:t>
            </a:r>
            <a:endParaRPr lang="en-US" dirty="0"/>
          </a:p>
        </p:txBody>
      </p:sp>
    </p:spTree>
    <p:extLst>
      <p:ext uri="{BB962C8B-B14F-4D97-AF65-F5344CB8AC3E}">
        <p14:creationId xmlns:p14="http://schemas.microsoft.com/office/powerpoint/2010/main" val="174164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Descriptions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first design is a flyer that would be posted in the school. It would capture the attention of the teachers in the school and let them know when the presentation would be and where it would take place.</a:t>
            </a:r>
          </a:p>
          <a:p>
            <a:r>
              <a:rPr lang="en-US" dirty="0" smtClean="0"/>
              <a:t>The second design is the first slide of a PowerPoint presentation that I would give on why it is important to integrate the use of technology into their classrooms.</a:t>
            </a:r>
          </a:p>
          <a:p>
            <a:r>
              <a:rPr lang="en-US" dirty="0" smtClean="0"/>
              <a:t>The third design is an interpretive sign that describes why it is so important that technology is integrated into the classroom.</a:t>
            </a:r>
            <a:endParaRPr lang="en-US" dirty="0"/>
          </a:p>
        </p:txBody>
      </p:sp>
    </p:spTree>
    <p:extLst>
      <p:ext uri="{BB962C8B-B14F-4D97-AF65-F5344CB8AC3E}">
        <p14:creationId xmlns:p14="http://schemas.microsoft.com/office/powerpoint/2010/main" val="352827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696200" cy="5072994"/>
          </a:xfrm>
        </p:spPr>
      </p:pic>
    </p:spTree>
    <p:extLst>
      <p:ext uri="{BB962C8B-B14F-4D97-AF65-F5344CB8AC3E}">
        <p14:creationId xmlns:p14="http://schemas.microsoft.com/office/powerpoint/2010/main" val="204939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Flyer Description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the flyer I placed a picture of a teacher using a </a:t>
            </a:r>
            <a:r>
              <a:rPr lang="en-US" dirty="0" smtClean="0"/>
              <a:t>Smart</a:t>
            </a:r>
            <a:r>
              <a:rPr lang="en-US" dirty="0" smtClean="0"/>
              <a:t>Board</a:t>
            </a:r>
            <a:r>
              <a:rPr lang="en-US" dirty="0" smtClean="0"/>
              <a:t> </a:t>
            </a:r>
            <a:r>
              <a:rPr lang="en-US" dirty="0" smtClean="0"/>
              <a:t>during a lesson and a class of students who are fully engaged in the lesson. </a:t>
            </a:r>
          </a:p>
          <a:p>
            <a:r>
              <a:rPr lang="en-US" dirty="0" smtClean="0"/>
              <a:t>I placed the title at an angle so that it created contrast with the rest of the text as well as grab the viewer’s attention.</a:t>
            </a:r>
          </a:p>
          <a:p>
            <a:r>
              <a:rPr lang="en-US" dirty="0" smtClean="0"/>
              <a:t>The text under the picture describes what the presentation will be about, where it will be and when it will be. </a:t>
            </a:r>
          </a:p>
          <a:p>
            <a:r>
              <a:rPr lang="en-US" dirty="0" smtClean="0"/>
              <a:t>I made the background blue so that it would recede from the eye and so that the red and yellow text would stand out. </a:t>
            </a:r>
            <a:endParaRPr lang="en-US" dirty="0"/>
          </a:p>
        </p:txBody>
      </p:sp>
    </p:spTree>
    <p:extLst>
      <p:ext uri="{BB962C8B-B14F-4D97-AF65-F5344CB8AC3E}">
        <p14:creationId xmlns:p14="http://schemas.microsoft.com/office/powerpoint/2010/main" val="217544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Slide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772400" cy="5013140"/>
          </a:xfrm>
        </p:spPr>
      </p:pic>
    </p:spTree>
    <p:extLst>
      <p:ext uri="{BB962C8B-B14F-4D97-AF65-F5344CB8AC3E}">
        <p14:creationId xmlns:p14="http://schemas.microsoft.com/office/powerpoint/2010/main" val="42943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Slide Description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the opening PowerPoint slide I used the same picture as I used on the flyer to create repetition and so that it was recognizable.</a:t>
            </a:r>
          </a:p>
          <a:p>
            <a:r>
              <a:rPr lang="en-US" dirty="0" smtClean="0"/>
              <a:t>I also used the same title as I used on the flyer and had it be the same color. I made the caption be the same color as the text on the flyer. I used the same colors PowerPoint slide as I did on the flyer to create repetition between the designs and because red, yellow and blue work well together and are visually appealing.</a:t>
            </a:r>
            <a:endParaRPr lang="en-US" dirty="0"/>
          </a:p>
        </p:txBody>
      </p:sp>
    </p:spTree>
    <p:extLst>
      <p:ext uri="{BB962C8B-B14F-4D97-AF65-F5344CB8AC3E}">
        <p14:creationId xmlns:p14="http://schemas.microsoft.com/office/powerpoint/2010/main" val="73253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019800" cy="5060918"/>
          </a:xfrm>
        </p:spPr>
      </p:pic>
    </p:spTree>
    <p:extLst>
      <p:ext uri="{BB962C8B-B14F-4D97-AF65-F5344CB8AC3E}">
        <p14:creationId xmlns:p14="http://schemas.microsoft.com/office/powerpoint/2010/main" val="113477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Design Description</a:t>
            </a:r>
            <a:endParaRPr lang="en-US" dirty="0"/>
          </a:p>
        </p:txBody>
      </p:sp>
      <p:sp>
        <p:nvSpPr>
          <p:cNvPr id="3" name="Content Placeholder 2"/>
          <p:cNvSpPr>
            <a:spLocks noGrp="1"/>
          </p:cNvSpPr>
          <p:nvPr>
            <p:ph idx="1"/>
          </p:nvPr>
        </p:nvSpPr>
        <p:spPr/>
        <p:txBody>
          <a:bodyPr>
            <a:normAutofit fontScale="92500"/>
          </a:bodyPr>
          <a:lstStyle/>
          <a:p>
            <a:r>
              <a:rPr lang="en-US" dirty="0" smtClean="0"/>
              <a:t>For the interpretive sign I decided to use a different picture to create a somewhat different look from the other designs. </a:t>
            </a:r>
          </a:p>
          <a:p>
            <a:r>
              <a:rPr lang="en-US" dirty="0" smtClean="0"/>
              <a:t>I used the same title as the other two designs to show that they are all connected. </a:t>
            </a:r>
            <a:endParaRPr lang="en-US" dirty="0"/>
          </a:p>
          <a:p>
            <a:r>
              <a:rPr lang="en-US" dirty="0" smtClean="0"/>
              <a:t>I also made sure that the three designs are connected by using the same color scheme. I made the title red, and the text yellow so that they would stand out from the blue background.</a:t>
            </a:r>
            <a:endParaRPr lang="en-US" dirty="0"/>
          </a:p>
        </p:txBody>
      </p:sp>
    </p:spTree>
    <p:extLst>
      <p:ext uri="{BB962C8B-B14F-4D97-AF65-F5344CB8AC3E}">
        <p14:creationId xmlns:p14="http://schemas.microsoft.com/office/powerpoint/2010/main" val="2087925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412</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Engage Students with Technology By: Trevor Moore </vt:lpstr>
      <vt:lpstr>Project Goal</vt:lpstr>
      <vt:lpstr>Design Descriptions</vt:lpstr>
      <vt:lpstr>Flyer</vt:lpstr>
      <vt:lpstr>Flyer Description</vt:lpstr>
      <vt:lpstr>PowerPoint Slide</vt:lpstr>
      <vt:lpstr>PowerPoint Slide Description </vt:lpstr>
      <vt:lpstr>Interpretive Sign</vt:lpstr>
      <vt:lpstr>Interpretive Design Description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Students with Technology By: Trevor Moore</dc:title>
  <dc:creator>Owner</dc:creator>
  <cp:lastModifiedBy>Owner</cp:lastModifiedBy>
  <cp:revision>9</cp:revision>
  <dcterms:created xsi:type="dcterms:W3CDTF">2014-03-17T04:41:32Z</dcterms:created>
  <dcterms:modified xsi:type="dcterms:W3CDTF">2014-03-17T22:13:50Z</dcterms:modified>
</cp:coreProperties>
</file>